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7"/>
  </p:notesMasterIdLst>
  <p:sldIdLst>
    <p:sldId id="557" r:id="rId2"/>
    <p:sldId id="550" r:id="rId3"/>
    <p:sldId id="551" r:id="rId4"/>
    <p:sldId id="552" r:id="rId5"/>
    <p:sldId id="553" r:id="rId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0000"/>
    <a:srgbClr val="0000CC"/>
    <a:srgbClr val="4A713F"/>
    <a:srgbClr val="629654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288" autoAdjust="0"/>
    <p:restoredTop sz="94660"/>
  </p:normalViewPr>
  <p:slideViewPr>
    <p:cSldViewPr>
      <p:cViewPr>
        <p:scale>
          <a:sx n="100" d="100"/>
          <a:sy n="100" d="100"/>
        </p:scale>
        <p:origin x="-259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6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65FF49F-04B3-402D-B4CC-FB121DD997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212F-C5F3-4322-A6C4-3DFDB0CB4F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809DF-8D64-44A0-8E1A-8DF08897E9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96F8A-F860-426A-8056-BF3526312B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C3113-43E6-478C-834F-2C2DB1B33D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28BE3-2711-4826-9711-BD0D89C3E0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63FC-7BEF-4811-9852-DA64DB0E48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9F548-DDDF-45C1-9DD4-FE8343240B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2BA0C-DEC3-4C9D-857D-6B0959E990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D33E0-F1BB-4A3D-8724-0D3DD35961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71A12-B8CE-4E19-ABF0-92F241A7F4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B5DE-793C-46E5-9740-4FE6393E1F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rc 1026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5541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2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DA088792-1506-4B9D-98B1-0EC0B4BD07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>
    <p:zoom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hyperlink" Target="http://www.dsr.inpe.br/sbsr2007/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3086100" y="6284913"/>
            <a:ext cx="297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pt-BR" sz="1000" b="0">
                <a:solidFill>
                  <a:srgbClr val="0000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Data,  abril de  2007</a:t>
            </a:r>
            <a:endParaRPr lang="pt-BR" sz="1000" b="0">
              <a:solidFill>
                <a:srgbClr val="0000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71600" y="2085975"/>
            <a:ext cx="6257925" cy="3619500"/>
            <a:chOff x="805" y="1437"/>
            <a:chExt cx="4131" cy="2143"/>
          </a:xfrm>
        </p:grpSpPr>
        <p:sp>
          <p:nvSpPr>
            <p:cNvPr id="481285" name="Oval 5"/>
            <p:cNvSpPr>
              <a:spLocks noChangeArrowheads="1"/>
            </p:cNvSpPr>
            <p:nvPr/>
          </p:nvSpPr>
          <p:spPr bwMode="auto">
            <a:xfrm rot="-136377">
              <a:off x="805" y="2069"/>
              <a:ext cx="363" cy="90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481286" name="Picture 6" descr="Africa_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3329" t="1938" r="2512" b="3401"/>
            <a:stretch>
              <a:fillRect/>
            </a:stretch>
          </p:blipFill>
          <p:spPr bwMode="auto">
            <a:xfrm>
              <a:off x="808" y="1437"/>
              <a:ext cx="4128" cy="2143"/>
            </a:xfrm>
            <a:prstGeom prst="rect">
              <a:avLst/>
            </a:prstGeom>
            <a:noFill/>
          </p:spPr>
        </p:pic>
      </p:grpSp>
      <p:sp>
        <p:nvSpPr>
          <p:cNvPr id="481287" name="Text Box 7"/>
          <p:cNvSpPr txBox="1">
            <a:spLocks noChangeArrowheads="1"/>
          </p:cNvSpPr>
          <p:nvPr/>
        </p:nvSpPr>
        <p:spPr bwMode="auto">
          <a:xfrm>
            <a:off x="7116763" y="4953000"/>
            <a:ext cx="1493837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BR" sz="1200">
                <a:solidFill>
                  <a:srgbClr val="FF0066"/>
                </a:solidFill>
              </a:rPr>
              <a:t>Equipe Técnica:</a:t>
            </a:r>
          </a:p>
          <a:p>
            <a:r>
              <a:rPr lang="pt-BR" sz="1200"/>
              <a:t>V. Duarte; </a:t>
            </a:r>
          </a:p>
          <a:p>
            <a:r>
              <a:rPr lang="pt-BR" sz="1200"/>
              <a:t>Y. E. Shimabukuro;</a:t>
            </a:r>
          </a:p>
          <a:p>
            <a:r>
              <a:rPr lang="pt-BR" sz="1200"/>
              <a:t>R. M. de Freitas; </a:t>
            </a:r>
          </a:p>
          <a:p>
            <a:r>
              <a:rPr lang="pt-BR" sz="1200"/>
              <a:t>E. Arai</a:t>
            </a:r>
          </a:p>
          <a:p>
            <a:endParaRPr lang="pt-BR" sz="1200"/>
          </a:p>
        </p:txBody>
      </p:sp>
      <p:sp>
        <p:nvSpPr>
          <p:cNvPr id="481288" name="Text Box 8"/>
          <p:cNvSpPr txBox="1">
            <a:spLocks noChangeArrowheads="1"/>
          </p:cNvSpPr>
          <p:nvPr/>
        </p:nvSpPr>
        <p:spPr bwMode="auto">
          <a:xfrm>
            <a:off x="6859588" y="5924550"/>
            <a:ext cx="19034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200">
                <a:solidFill>
                  <a:srgbClr val="FF0066"/>
                </a:solidFill>
              </a:rPr>
              <a:t>Coordenador do Projeto:</a:t>
            </a:r>
            <a:r>
              <a:rPr lang="pt-BR" sz="1200"/>
              <a:t>  </a:t>
            </a:r>
          </a:p>
          <a:p>
            <a:pPr algn="ctr"/>
            <a:r>
              <a:rPr lang="pt-BR" sz="1200"/>
              <a:t>Paulo R.  Martini</a:t>
            </a:r>
          </a:p>
        </p:txBody>
      </p:sp>
      <p:sp>
        <p:nvSpPr>
          <p:cNvPr id="481289" name="Text Box 9"/>
          <p:cNvSpPr txBox="1">
            <a:spLocks noChangeArrowheads="1"/>
          </p:cNvSpPr>
          <p:nvPr/>
        </p:nvSpPr>
        <p:spPr bwMode="auto">
          <a:xfrm>
            <a:off x="290513" y="1308100"/>
            <a:ext cx="8497887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1800">
                <a:solidFill>
                  <a:srgbClr val="000066"/>
                </a:solidFill>
              </a:rPr>
              <a:t>Monitoramento do desflorestamento em escala global: uma proposta baseada nos </a:t>
            </a:r>
          </a:p>
          <a:p>
            <a:pPr algn="ctr"/>
            <a:r>
              <a:rPr lang="pt-BR" sz="1800">
                <a:solidFill>
                  <a:srgbClr val="000066"/>
                </a:solidFill>
              </a:rPr>
              <a:t> projetos PRODES e DETER</a:t>
            </a:r>
          </a:p>
        </p:txBody>
      </p:sp>
      <p:pic>
        <p:nvPicPr>
          <p:cNvPr id="481290" name="Picture 10" descr="Instituto Nacional de Pesquisas Espacia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AF7"/>
              </a:clrFrom>
              <a:clrTo>
                <a:srgbClr val="F7FAF7">
                  <a:alpha val="0"/>
                </a:srgbClr>
              </a:clrTo>
            </a:clrChange>
          </a:blip>
          <a:srcRect l="86325" t="4900" r="804" b="23845"/>
          <a:stretch>
            <a:fillRect/>
          </a:stretch>
        </p:blipFill>
        <p:spPr bwMode="auto">
          <a:xfrm>
            <a:off x="7543800" y="427038"/>
            <a:ext cx="990600" cy="619125"/>
          </a:xfrm>
          <a:prstGeom prst="rect">
            <a:avLst/>
          </a:prstGeom>
          <a:noFill/>
        </p:spPr>
      </p:pic>
      <p:pic>
        <p:nvPicPr>
          <p:cNvPr id="481291" name="Picture 11" descr="XIIISBS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416300" y="377825"/>
            <a:ext cx="2260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35904" name="Object 0"/>
          <p:cNvGraphicFramePr>
            <a:graphicFrameLocks noChangeAspect="1"/>
          </p:cNvGraphicFramePr>
          <p:nvPr/>
        </p:nvGraphicFramePr>
        <p:xfrm>
          <a:off x="609600" y="403225"/>
          <a:ext cx="774700" cy="636588"/>
        </p:xfrm>
        <a:graphic>
          <a:graphicData uri="http://schemas.openxmlformats.org/presentationml/2006/ole">
            <p:oleObj spid="_x0000_s111618" name="Imagem de bitmap" r:id="rId7" imgW="9259592" imgH="1324160" progId="PBrush">
              <p:embed/>
            </p:oleObj>
          </a:graphicData>
        </a:graphic>
      </p:graphicFrame>
      <p:sp>
        <p:nvSpPr>
          <p:cNvPr id="481293" name="Rectangle 13"/>
          <p:cNvSpPr>
            <a:spLocks noChangeArrowheads="1"/>
          </p:cNvSpPr>
          <p:nvPr/>
        </p:nvSpPr>
        <p:spPr bwMode="auto">
          <a:xfrm>
            <a:off x="133350" y="155575"/>
            <a:ext cx="8859838" cy="6562725"/>
          </a:xfrm>
          <a:prstGeom prst="rect">
            <a:avLst/>
          </a:prstGeom>
          <a:noFill/>
          <a:ln w="38100" cmpd="dbl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4522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sz="2000">
                <a:solidFill>
                  <a:srgbClr val="000099"/>
                </a:solidFill>
                <a:latin typeface="Arial" charset="0"/>
              </a:rPr>
              <a:t>MAPA DA VEGETAÇÃO DA AFRICA</a:t>
            </a:r>
          </a:p>
        </p:txBody>
      </p:sp>
      <p:pic>
        <p:nvPicPr>
          <p:cNvPr id="482307" name="Picture 3" descr="africa_veg_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675" y="914400"/>
            <a:ext cx="431165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4522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sz="2000">
                <a:solidFill>
                  <a:srgbClr val="000099"/>
                </a:solidFill>
                <a:latin typeface="Arial" charset="0"/>
              </a:rPr>
              <a:t>MAPA DA VEGETAÇÃO DA AFRICA</a:t>
            </a:r>
          </a:p>
        </p:txBody>
      </p:sp>
      <p:pic>
        <p:nvPicPr>
          <p:cNvPr id="483331" name="Picture 3" descr="Africa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71525"/>
            <a:ext cx="5648325" cy="2390775"/>
          </a:xfrm>
          <a:prstGeom prst="rect">
            <a:avLst/>
          </a:prstGeom>
          <a:noFill/>
        </p:spPr>
      </p:pic>
      <p:pic>
        <p:nvPicPr>
          <p:cNvPr id="483334" name="Picture 6" descr="Africa_6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238" y="3543300"/>
            <a:ext cx="2620962" cy="2633663"/>
          </a:xfrm>
          <a:prstGeom prst="rect">
            <a:avLst/>
          </a:prstGeom>
          <a:noFill/>
        </p:spPr>
      </p:pic>
      <p:sp>
        <p:nvSpPr>
          <p:cNvPr id="483335" name="Text Box 7"/>
          <p:cNvSpPr txBox="1">
            <a:spLocks noChangeArrowheads="1"/>
          </p:cNvSpPr>
          <p:nvPr/>
        </p:nvSpPr>
        <p:spPr bwMode="auto">
          <a:xfrm>
            <a:off x="6956425" y="3598416"/>
            <a:ext cx="150177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rgbClr val="0000CC"/>
                </a:solidFill>
              </a:rPr>
              <a:t>Deserto</a:t>
            </a:r>
          </a:p>
        </p:txBody>
      </p:sp>
      <p:sp>
        <p:nvSpPr>
          <p:cNvPr id="483336" name="Text Box 8"/>
          <p:cNvSpPr txBox="1">
            <a:spLocks noChangeArrowheads="1"/>
          </p:cNvSpPr>
          <p:nvPr/>
        </p:nvSpPr>
        <p:spPr bwMode="auto">
          <a:xfrm>
            <a:off x="6934200" y="4293096"/>
            <a:ext cx="202735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00CC"/>
                </a:solidFill>
              </a:rPr>
              <a:t>Savana1 (Fev.)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483337" name="Text Box 9"/>
          <p:cNvSpPr txBox="1">
            <a:spLocks noChangeArrowheads="1"/>
          </p:cNvSpPr>
          <p:nvPr/>
        </p:nvSpPr>
        <p:spPr bwMode="auto">
          <a:xfrm>
            <a:off x="6934200" y="4941168"/>
            <a:ext cx="150177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rgbClr val="0000CC"/>
                </a:solidFill>
              </a:rPr>
              <a:t>Floresta</a:t>
            </a:r>
          </a:p>
        </p:txBody>
      </p:sp>
      <p:sp>
        <p:nvSpPr>
          <p:cNvPr id="483338" name="Text Box 10"/>
          <p:cNvSpPr txBox="1">
            <a:spLocks noChangeArrowheads="1"/>
          </p:cNvSpPr>
          <p:nvPr/>
        </p:nvSpPr>
        <p:spPr bwMode="auto">
          <a:xfrm>
            <a:off x="6934200" y="5631631"/>
            <a:ext cx="219322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00CC"/>
                </a:solidFill>
              </a:rPr>
              <a:t>Savana2 (Ago.)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483339" name="Line 11"/>
          <p:cNvSpPr>
            <a:spLocks noChangeShapeType="1"/>
          </p:cNvSpPr>
          <p:nvPr/>
        </p:nvSpPr>
        <p:spPr bwMode="auto">
          <a:xfrm flipH="1">
            <a:off x="6238875" y="3848100"/>
            <a:ext cx="762000" cy="0"/>
          </a:xfrm>
          <a:prstGeom prst="line">
            <a:avLst/>
          </a:prstGeom>
          <a:noFill/>
          <a:ln w="38100" cap="sq">
            <a:solidFill>
              <a:srgbClr val="0033CC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pt-BR">
              <a:solidFill>
                <a:srgbClr val="0000CC"/>
              </a:solidFill>
            </a:endParaRPr>
          </a:p>
        </p:txBody>
      </p:sp>
      <p:sp>
        <p:nvSpPr>
          <p:cNvPr id="483340" name="Line 12"/>
          <p:cNvSpPr>
            <a:spLocks noChangeShapeType="1"/>
          </p:cNvSpPr>
          <p:nvPr/>
        </p:nvSpPr>
        <p:spPr bwMode="auto">
          <a:xfrm flipH="1">
            <a:off x="6172200" y="4572000"/>
            <a:ext cx="762000" cy="0"/>
          </a:xfrm>
          <a:prstGeom prst="line">
            <a:avLst/>
          </a:prstGeom>
          <a:noFill/>
          <a:ln w="38100" cap="sq">
            <a:solidFill>
              <a:srgbClr val="0033CC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pt-BR">
              <a:solidFill>
                <a:srgbClr val="0000CC"/>
              </a:solidFill>
            </a:endParaRPr>
          </a:p>
        </p:txBody>
      </p:sp>
      <p:sp>
        <p:nvSpPr>
          <p:cNvPr id="483341" name="Line 13"/>
          <p:cNvSpPr>
            <a:spLocks noChangeShapeType="1"/>
          </p:cNvSpPr>
          <p:nvPr/>
        </p:nvSpPr>
        <p:spPr bwMode="auto">
          <a:xfrm flipH="1">
            <a:off x="6172200" y="5219700"/>
            <a:ext cx="762000" cy="0"/>
          </a:xfrm>
          <a:prstGeom prst="line">
            <a:avLst/>
          </a:prstGeom>
          <a:noFill/>
          <a:ln w="38100" cap="sq">
            <a:solidFill>
              <a:srgbClr val="0033CC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pt-BR">
              <a:solidFill>
                <a:srgbClr val="0000CC"/>
              </a:solidFill>
            </a:endParaRPr>
          </a:p>
        </p:txBody>
      </p:sp>
      <p:sp>
        <p:nvSpPr>
          <p:cNvPr id="483342" name="Line 14"/>
          <p:cNvSpPr>
            <a:spLocks noChangeShapeType="1"/>
          </p:cNvSpPr>
          <p:nvPr/>
        </p:nvSpPr>
        <p:spPr bwMode="auto">
          <a:xfrm flipH="1">
            <a:off x="6172200" y="5905500"/>
            <a:ext cx="762000" cy="0"/>
          </a:xfrm>
          <a:prstGeom prst="line">
            <a:avLst/>
          </a:prstGeom>
          <a:noFill/>
          <a:ln w="38100" cap="sq">
            <a:solidFill>
              <a:srgbClr val="0033CC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pt-BR">
              <a:solidFill>
                <a:srgbClr val="0000CC"/>
              </a:solidFill>
            </a:endParaRPr>
          </a:p>
        </p:txBody>
      </p:sp>
      <p:sp>
        <p:nvSpPr>
          <p:cNvPr id="483343" name="Text Box 15"/>
          <p:cNvSpPr txBox="1">
            <a:spLocks noChangeArrowheads="1"/>
          </p:cNvSpPr>
          <p:nvPr/>
        </p:nvSpPr>
        <p:spPr bwMode="auto">
          <a:xfrm>
            <a:off x="2514600" y="5835650"/>
            <a:ext cx="609600" cy="3365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483344" name="Text Box 16"/>
          <p:cNvSpPr txBox="1">
            <a:spLocks noChangeArrowheads="1"/>
          </p:cNvSpPr>
          <p:nvPr/>
        </p:nvSpPr>
        <p:spPr bwMode="auto">
          <a:xfrm>
            <a:off x="4308475" y="3225800"/>
            <a:ext cx="1987525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 smtClean="0">
                <a:solidFill>
                  <a:srgbClr val="0000CC"/>
                </a:solidFill>
              </a:rPr>
              <a:t>MAPA  </a:t>
            </a:r>
            <a:r>
              <a:rPr lang="pt-BR" sz="2000" dirty="0">
                <a:solidFill>
                  <a:srgbClr val="0000CC"/>
                </a:solidFill>
              </a:rPr>
              <a:t>FINAL</a:t>
            </a:r>
          </a:p>
        </p:txBody>
      </p:sp>
      <p:pic>
        <p:nvPicPr>
          <p:cNvPr id="483345" name="Picture 17" descr="africa_veg_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7938" y="3467100"/>
            <a:ext cx="2227262" cy="26765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4522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sz="2000">
                <a:solidFill>
                  <a:srgbClr val="000099"/>
                </a:solidFill>
                <a:latin typeface="Arial" charset="0"/>
              </a:rPr>
              <a:t>MAPA DA VEGETAÇÃO DA AFRICA</a:t>
            </a:r>
          </a:p>
        </p:txBody>
      </p:sp>
      <p:pic>
        <p:nvPicPr>
          <p:cNvPr id="484355" name="Picture 3" descr="Africa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7162800" cy="5411788"/>
          </a:xfrm>
          <a:prstGeom prst="rect">
            <a:avLst/>
          </a:prstGeom>
          <a:noFill/>
        </p:spPr>
      </p:pic>
      <p:pic>
        <p:nvPicPr>
          <p:cNvPr id="484356" name="Picture 4" descr="Africa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00" y="5137150"/>
            <a:ext cx="1905000" cy="10350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4522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sz="2000">
                <a:solidFill>
                  <a:srgbClr val="000099"/>
                </a:solidFill>
                <a:latin typeface="Arial" charset="0"/>
              </a:rPr>
              <a:t>MAPA DA VEGETAÇÃO DA AFRICA</a:t>
            </a:r>
          </a:p>
        </p:txBody>
      </p:sp>
      <p:pic>
        <p:nvPicPr>
          <p:cNvPr id="485379" name="Picture 3" descr="Africa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5175"/>
            <a:ext cx="7162800" cy="54292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érico (padrão)">
  <a:themeElements>
    <a:clrScheme name="Genérico (padrão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érico (padrão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érico (padrão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érico (padrão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érico (padrão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Office\Modelos\Apresentações\Genérico (padrão).pot</Template>
  <TotalTime>37800</TotalTime>
  <Words>84</Words>
  <Application>Microsoft Office PowerPoint</Application>
  <PresentationFormat>Apresentação na tela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7" baseType="lpstr">
      <vt:lpstr>Genérico (padrão)</vt:lpstr>
      <vt:lpstr>Imagem de bitmap</vt:lpstr>
      <vt:lpstr>Slide 1</vt:lpstr>
      <vt:lpstr>Slide 2</vt:lpstr>
      <vt:lpstr>Slide 3</vt:lpstr>
      <vt:lpstr>Slide 4</vt:lpstr>
      <vt:lpstr>Slide 5</vt:lpstr>
    </vt:vector>
  </TitlesOfParts>
  <Company>INPE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Valdete Duarte</dc:creator>
  <cp:lastModifiedBy>valdete</cp:lastModifiedBy>
  <cp:revision>596</cp:revision>
  <dcterms:created xsi:type="dcterms:W3CDTF">2000-05-19T12:09:41Z</dcterms:created>
  <dcterms:modified xsi:type="dcterms:W3CDTF">2017-11-14T12:11:32Z</dcterms:modified>
</cp:coreProperties>
</file>