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9"/>
  </p:notesMasterIdLst>
  <p:sldIdLst>
    <p:sldId id="561" r:id="rId2"/>
    <p:sldId id="568" r:id="rId3"/>
    <p:sldId id="566" r:id="rId4"/>
    <p:sldId id="557" r:id="rId5"/>
    <p:sldId id="569" r:id="rId6"/>
    <p:sldId id="570" r:id="rId7"/>
    <p:sldId id="564" r:id="rId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33CC"/>
    <a:srgbClr val="0000CC"/>
    <a:srgbClr val="4A713F"/>
    <a:srgbClr val="629654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88" autoAdjust="0"/>
    <p:restoredTop sz="94660"/>
  </p:normalViewPr>
  <p:slideViewPr>
    <p:cSldViewPr>
      <p:cViewPr>
        <p:scale>
          <a:sx n="70" d="100"/>
          <a:sy n="70" d="100"/>
        </p:scale>
        <p:origin x="-3462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5FF49F-04B3-402D-B4CC-FB121DD99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212F-C5F3-4322-A6C4-3DFDB0CB4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09DF-8D64-44A0-8E1A-8DF08897E9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6F8A-F860-426A-8056-BF3526312B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3113-43E6-478C-834F-2C2DB1B33D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8BE3-2711-4826-9711-BD0D89C3E0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63FC-7BEF-4811-9852-DA64DB0E48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F548-DDDF-45C1-9DD4-FE8343240B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BA0C-DEC3-4C9D-857D-6B0959E990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33E0-F1BB-4A3D-8724-0D3DD3596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1A12-B8CE-4E19-ABF0-92F241A7F4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B5DE-793C-46E5-9740-4FE6393E1F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rc 1026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554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DA088792-1506-4B9D-98B1-0EC0B4BD07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>
    <p:zo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58888" y="0"/>
            <a:ext cx="6841504" cy="6264275"/>
            <a:chOff x="1259632" y="215677"/>
            <a:chExt cx="6841504" cy="6264275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196752"/>
              <a:ext cx="6570662" cy="528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620416" y="215677"/>
              <a:ext cx="64807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spcAft>
                  <a:spcPts val="1000"/>
                </a:spcAft>
              </a:pPr>
              <a:r>
                <a:rPr lang="pt-BR" sz="26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PROJETO PANAMAZÔNIA II</a:t>
              </a:r>
            </a:p>
            <a:p>
              <a:pPr algn="ctr">
                <a:spcAft>
                  <a:spcPts val="1000"/>
                </a:spcAft>
              </a:pPr>
              <a:r>
                <a:rPr lang="pt-BR" sz="2400" b="1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América </a:t>
              </a:r>
              <a:r>
                <a:rPr lang="pt-BR" sz="24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do Sul</a:t>
              </a: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1475656" y="3501008"/>
            <a:ext cx="61637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MONITORAMENTO DOS BIOMAS FLORESTA, CERRADO, CHACO </a:t>
            </a:r>
          </a:p>
          <a:p>
            <a:pPr algn="ctr"/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MAPEAMENTO DAS CICATRIZES DAS ÁREAS QUEIMADAS</a:t>
            </a:r>
          </a:p>
          <a:p>
            <a:pPr algn="ctr"/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MAPEAMENTO DA DRENAGEM  DA  AMÉRICA  DO  SUL</a:t>
            </a: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MAPEAMENTO DA IDADE DAS REBROTAS</a:t>
            </a:r>
          </a:p>
          <a:p>
            <a:pPr algn="ctr"/>
            <a:endParaRPr lang="pt-B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PROCEDIMENTO DE VALIDAÇÃO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59632" y="0"/>
            <a:ext cx="6840760" cy="6263928"/>
            <a:chOff x="1260376" y="215677"/>
            <a:chExt cx="6840760" cy="6263928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0376" y="1196405"/>
              <a:ext cx="6570662" cy="528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620416" y="215677"/>
              <a:ext cx="64807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spcAft>
                  <a:spcPts val="1000"/>
                </a:spcAft>
              </a:pPr>
              <a:r>
                <a:rPr lang="pt-BR" sz="26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PROJETO PANAMAZÔNIA II</a:t>
              </a:r>
            </a:p>
            <a:p>
              <a:pPr algn="ctr">
                <a:spcAft>
                  <a:spcPts val="1000"/>
                </a:spcAft>
              </a:pPr>
              <a:r>
                <a:rPr lang="pt-BR" sz="2400" b="1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América </a:t>
              </a:r>
              <a:r>
                <a:rPr lang="pt-BR" sz="24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do Sul</a:t>
              </a: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1475656" y="3501008"/>
            <a:ext cx="6163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MONITORAMENTO DO BIOMA  CHACO</a:t>
            </a:r>
          </a:p>
          <a:p>
            <a:pPr algn="ctr"/>
            <a:endParaRPr lang="pt-B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4" name="Imagem 3" descr="CHACO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0836" y="0"/>
            <a:ext cx="6542327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4" name="Imagem 13" descr="CHACO_1.JP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1138848" y="0"/>
            <a:ext cx="6866303" cy="630932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98525" y="-9525"/>
            <a:ext cx="7364413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99"/>
                </a:solidFill>
              </a:rPr>
              <a:t>MONITORAMENTO DO CHACO NO PARAGUAI</a:t>
            </a:r>
          </a:p>
          <a:p>
            <a:pPr algn="ctr"/>
            <a:r>
              <a:rPr lang="pt-BR" b="1">
                <a:solidFill>
                  <a:srgbClr val="000099"/>
                </a:solidFill>
              </a:rPr>
              <a:t>LINHAS DA SEGMENTAÇÃO – 1990 Fração sombra</a:t>
            </a:r>
          </a:p>
          <a:p>
            <a:pPr algn="ctr"/>
            <a:endParaRPr lang="pt-BR" b="1">
              <a:solidFill>
                <a:srgbClr val="000099"/>
              </a:solidFill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16743" name="Picture 10" descr="C:\Temp\Fotos_Chaco\Chaco_1990_linha da segmentação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0104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5496" y="6237312"/>
            <a:ext cx="9183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Linhas da Segmentação sobre a imagem </a:t>
            </a:r>
            <a:r>
              <a:rPr lang="pt-BR" dirty="0" err="1" smtClean="0">
                <a:solidFill>
                  <a:srgbClr val="000000"/>
                </a:solidFill>
              </a:rPr>
              <a:t>Landsat</a:t>
            </a:r>
            <a:r>
              <a:rPr lang="pt-BR" dirty="0" smtClean="0">
                <a:solidFill>
                  <a:srgbClr val="000000"/>
                </a:solidFill>
              </a:rPr>
              <a:t> Fração Sombra de 1990</a:t>
            </a:r>
          </a:p>
          <a:p>
            <a:endParaRPr lang="pt-B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22350" y="-9525"/>
            <a:ext cx="7113588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99"/>
                </a:solidFill>
              </a:rPr>
              <a:t>MONITORAMENTO DO CHACO NO PARAGUAI</a:t>
            </a:r>
          </a:p>
          <a:p>
            <a:pPr algn="ctr"/>
            <a:r>
              <a:rPr lang="pt-BR" b="1">
                <a:solidFill>
                  <a:srgbClr val="000099"/>
                </a:solidFill>
              </a:rPr>
              <a:t>LINHAS DA SEGMENTAÇÃO – 1990</a:t>
            </a:r>
          </a:p>
          <a:p>
            <a:pPr algn="ctr"/>
            <a:endParaRPr lang="pt-BR" b="1">
              <a:solidFill>
                <a:srgbClr val="000099"/>
              </a:solidFill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17767" name="Picture 7" descr="C:\Temp\Fotos_Chaco\Chaco_1990_linha da segmentaçã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675"/>
            <a:ext cx="91440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59629" y="6237312"/>
            <a:ext cx="838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Linhas da Segmentação sobre a imagem </a:t>
            </a:r>
            <a:r>
              <a:rPr lang="pt-BR" dirty="0" err="1" smtClean="0">
                <a:solidFill>
                  <a:srgbClr val="000000"/>
                </a:solidFill>
              </a:rPr>
              <a:t>Landsat</a:t>
            </a:r>
            <a:r>
              <a:rPr lang="pt-BR" dirty="0" smtClean="0">
                <a:solidFill>
                  <a:srgbClr val="000000"/>
                </a:solidFill>
              </a:rPr>
              <a:t> Colorida de 1990</a:t>
            </a:r>
          </a:p>
          <a:p>
            <a:endParaRPr lang="pt-B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0" y="836712"/>
            <a:ext cx="9144000" cy="396044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3" name="Imagem 2" descr="CHACO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450" y="2243137"/>
            <a:ext cx="6515100" cy="23717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66724" y="4581128"/>
            <a:ext cx="66896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solidFill>
                  <a:srgbClr val="000000"/>
                </a:solidFill>
              </a:rPr>
              <a:t>Fotos: panorâmicas do </a:t>
            </a:r>
            <a:r>
              <a:rPr lang="pt-BR" sz="1700" dirty="0" err="1" smtClean="0">
                <a:solidFill>
                  <a:srgbClr val="000000"/>
                </a:solidFill>
              </a:rPr>
              <a:t>Chaco</a:t>
            </a:r>
            <a:r>
              <a:rPr lang="pt-BR" sz="1700" dirty="0" smtClean="0">
                <a:solidFill>
                  <a:srgbClr val="000000"/>
                </a:solidFill>
              </a:rPr>
              <a:t> e as novas fronteiras agrícolas (fonte </a:t>
            </a:r>
            <a:r>
              <a:rPr lang="pt-BR" sz="1700" dirty="0" err="1" smtClean="0">
                <a:solidFill>
                  <a:srgbClr val="000000"/>
                </a:solidFill>
              </a:rPr>
              <a:t>Guyra</a:t>
            </a:r>
            <a:r>
              <a:rPr lang="pt-BR" sz="1700" dirty="0" smtClean="0">
                <a:solidFill>
                  <a:srgbClr val="000000"/>
                </a:solidFill>
              </a:rPr>
              <a:t>)</a:t>
            </a:r>
          </a:p>
          <a:p>
            <a:endParaRPr lang="pt-BR" sz="17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érico (padrão)">
  <a:themeElements>
    <a:clrScheme name="Genérico (padrão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érico (padrão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érico (padrão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érico (padrão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érico (padrão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Office\Modelos\Apresentações\Genérico (padrão).pot</Template>
  <TotalTime>38126</TotalTime>
  <Words>103</Words>
  <Application>Microsoft Office PowerPoint</Application>
  <PresentationFormat>Apresentação na tela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Genérico (padrão)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Valdete Duarte</dc:creator>
  <cp:lastModifiedBy>valdete</cp:lastModifiedBy>
  <cp:revision>614</cp:revision>
  <dcterms:created xsi:type="dcterms:W3CDTF">2000-05-19T12:09:41Z</dcterms:created>
  <dcterms:modified xsi:type="dcterms:W3CDTF">2017-11-17T12:36:38Z</dcterms:modified>
</cp:coreProperties>
</file>